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3" r:id="rId5"/>
    <p:sldId id="262" r:id="rId6"/>
    <p:sldId id="259" r:id="rId7"/>
    <p:sldId id="258" r:id="rId8"/>
    <p:sldId id="261" r:id="rId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4" autoAdjust="0"/>
    <p:restoredTop sz="94660"/>
  </p:normalViewPr>
  <p:slideViewPr>
    <p:cSldViewPr snapToGrid="0">
      <p:cViewPr varScale="1">
        <p:scale>
          <a:sx n="48" d="100"/>
          <a:sy n="48" d="100"/>
        </p:scale>
        <p:origin x="22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1500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12911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2785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26063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7604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7003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684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5375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7381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51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3574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CF1B2-11A4-4B09-B46A-7DBDBD425737}" type="datetimeFigureOut">
              <a:rPr lang="en-ZA" smtClean="0"/>
              <a:t>2022/10/03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9973A-35E8-42E5-8B7A-E620E8E6BFF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1095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Relationship Id="rId1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9.png"/><Relationship Id="rId18" Type="http://schemas.openxmlformats.org/officeDocument/2006/relationships/image" Target="../media/image21.png"/><Relationship Id="rId3" Type="http://schemas.openxmlformats.org/officeDocument/2006/relationships/audio" Target="../media/media6.m4a"/><Relationship Id="rId21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18.png"/><Relationship Id="rId17" Type="http://schemas.openxmlformats.org/officeDocument/2006/relationships/image" Target="../media/image200.png"/><Relationship Id="rId2" Type="http://schemas.microsoft.com/office/2007/relationships/media" Target="../media/media6.m4a"/><Relationship Id="rId16" Type="http://schemas.openxmlformats.org/officeDocument/2006/relationships/image" Target="../media/image190.png"/><Relationship Id="rId20" Type="http://schemas.openxmlformats.org/officeDocument/2006/relationships/image" Target="../media/image23.png"/><Relationship Id="rId1" Type="http://schemas.openxmlformats.org/officeDocument/2006/relationships/tags" Target="../tags/tag2.xml"/><Relationship Id="rId6" Type="http://schemas.openxmlformats.org/officeDocument/2006/relationships/image" Target="../media/image90.png"/><Relationship Id="rId11" Type="http://schemas.openxmlformats.org/officeDocument/2006/relationships/image" Target="../media/image140.png"/><Relationship Id="rId5" Type="http://schemas.openxmlformats.org/officeDocument/2006/relationships/image" Target="../media/image17.png"/><Relationship Id="rId15" Type="http://schemas.openxmlformats.org/officeDocument/2006/relationships/image" Target="../media/image180.png"/><Relationship Id="rId10" Type="http://schemas.openxmlformats.org/officeDocument/2006/relationships/image" Target="../media/image130.png"/><Relationship Id="rId19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0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7.m4a"/><Relationship Id="rId7" Type="http://schemas.openxmlformats.org/officeDocument/2006/relationships/image" Target="../media/image240.png"/><Relationship Id="rId12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7FD0A1-38AA-3478-3867-D7266F556BAD}"/>
              </a:ext>
            </a:extLst>
          </p:cNvPr>
          <p:cNvSpPr txBox="1"/>
          <p:nvPr/>
        </p:nvSpPr>
        <p:spPr>
          <a:xfrm>
            <a:off x="775252" y="1113182"/>
            <a:ext cx="15320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err="1"/>
              <a:t>Nerdism</a:t>
            </a:r>
            <a:endParaRPr lang="en-US" sz="2400" b="1" u="sng" dirty="0"/>
          </a:p>
          <a:p>
            <a:endParaRPr lang="en-US" sz="1600" dirty="0"/>
          </a:p>
          <a:p>
            <a:r>
              <a:rPr lang="en-US" sz="1600" dirty="0"/>
              <a:t>Month: October</a:t>
            </a:r>
            <a:endParaRPr lang="en-ZA" sz="1600" u="sng" dirty="0"/>
          </a:p>
          <a:p>
            <a:r>
              <a:rPr lang="en-US" sz="1600" dirty="0"/>
              <a:t>Year: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02281-DBFC-3A5D-6C9E-6AAAD4BE1AF6}"/>
              </a:ext>
            </a:extLst>
          </p:cNvPr>
          <p:cNvSpPr txBox="1"/>
          <p:nvPr/>
        </p:nvSpPr>
        <p:spPr>
          <a:xfrm>
            <a:off x="4250112" y="8713306"/>
            <a:ext cx="2159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Alioune</a:t>
            </a:r>
            <a:endParaRPr lang="en-ZA" sz="4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E56D8-9B73-1703-6511-EC2501F55EDC}"/>
              </a:ext>
            </a:extLst>
          </p:cNvPr>
          <p:cNvSpPr txBox="1"/>
          <p:nvPr/>
        </p:nvSpPr>
        <p:spPr>
          <a:xfrm>
            <a:off x="1131800" y="3173896"/>
            <a:ext cx="459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Proof for factorial of zero and negative integers</a:t>
            </a:r>
            <a:endParaRPr lang="en-ZA" u="sng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8525B71-ABB4-341D-D520-AEE25430A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0"/>
    </mc:Choice>
    <mc:Fallback xmlns="">
      <p:transition spd="slow" advTm="4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1EB5DD-0B0C-91FB-46EB-7CF2C1D7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619500"/>
            <a:ext cx="47434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8B43E53F-AE94-A72F-3DD1-7BE6A4A13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8"/>
    </mc:Choice>
    <mc:Fallback xmlns="">
      <p:transition spd="slow" advTm="3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/>
              <p:nvPr/>
            </p:nvSpPr>
            <p:spPr>
              <a:xfrm>
                <a:off x="2097129" y="2098730"/>
                <a:ext cx="182851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29" y="2098730"/>
                <a:ext cx="1828514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BDCA10-3FA1-01E0-7D71-AC77DFA3CC7C}"/>
              </a:ext>
            </a:extLst>
          </p:cNvPr>
          <p:cNvSpPr txBox="1"/>
          <p:nvPr/>
        </p:nvSpPr>
        <p:spPr>
          <a:xfrm>
            <a:off x="812800" y="1123950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Required to prove:</a:t>
            </a:r>
            <a:endParaRPr lang="en-ZA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052D4-F6E7-BD0E-4CBB-DE07F7BC2832}"/>
              </a:ext>
            </a:extLst>
          </p:cNvPr>
          <p:cNvSpPr txBox="1"/>
          <p:nvPr/>
        </p:nvSpPr>
        <p:spPr>
          <a:xfrm>
            <a:off x="812800" y="420052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Proof:</a:t>
            </a:r>
            <a:endParaRPr lang="en-ZA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C5D8D-3B12-2B27-9557-19E03E4206FF}"/>
              </a:ext>
            </a:extLst>
          </p:cNvPr>
          <p:cNvSpPr txBox="1"/>
          <p:nvPr/>
        </p:nvSpPr>
        <p:spPr>
          <a:xfrm>
            <a:off x="812800" y="4797425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definition: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/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F908A-924F-60EA-F74C-7130039411B4}"/>
                  </a:ext>
                </a:extLst>
              </p:cNvPr>
              <p:cNvSpPr txBox="1"/>
              <p:nvPr/>
            </p:nvSpPr>
            <p:spPr>
              <a:xfrm>
                <a:off x="892317" y="6294188"/>
                <a:ext cx="545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possible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F908A-924F-60EA-F74C-713003941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6294188"/>
                <a:ext cx="5458482" cy="369332"/>
              </a:xfrm>
              <a:prstGeom prst="rect">
                <a:avLst/>
              </a:prstGeom>
              <a:blipFill>
                <a:blip r:embed="rId7"/>
                <a:stretch>
                  <a:fillRect l="-893" t="-10000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F284A-1E37-4F41-1E9C-21D30B9EBE3E}"/>
                  </a:ext>
                </a:extLst>
              </p:cNvPr>
              <p:cNvSpPr txBox="1"/>
              <p:nvPr/>
            </p:nvSpPr>
            <p:spPr>
              <a:xfrm>
                <a:off x="892317" y="7168240"/>
                <a:ext cx="571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F284A-1E37-4F41-1E9C-21D30B9E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7168240"/>
                <a:ext cx="57197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4EEA552-7090-6013-D3CE-D1865DA54A40}"/>
              </a:ext>
            </a:extLst>
          </p:cNvPr>
          <p:cNvSpPr txBox="1"/>
          <p:nvPr/>
        </p:nvSpPr>
        <p:spPr>
          <a:xfrm>
            <a:off x="892317" y="6798908"/>
            <a:ext cx="54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by definition:</a:t>
            </a:r>
            <a:endParaRPr lang="en-ZA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7F86D071-CF58-63E6-42D8-01B4F1FA19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603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3"/>
    </mc:Choice>
    <mc:Fallback xmlns="">
      <p:transition spd="slow" advTm="1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BDCA10-3FA1-01E0-7D71-AC77DFA3CC7C}"/>
              </a:ext>
            </a:extLst>
          </p:cNvPr>
          <p:cNvSpPr txBox="1"/>
          <p:nvPr/>
        </p:nvSpPr>
        <p:spPr>
          <a:xfrm>
            <a:off x="812800" y="1123950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Required to prove:</a:t>
            </a:r>
            <a:endParaRPr lang="en-ZA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052D4-F6E7-BD0E-4CBB-DE07F7BC2832}"/>
              </a:ext>
            </a:extLst>
          </p:cNvPr>
          <p:cNvSpPr txBox="1"/>
          <p:nvPr/>
        </p:nvSpPr>
        <p:spPr>
          <a:xfrm>
            <a:off x="812800" y="420052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Proof:</a:t>
            </a:r>
            <a:endParaRPr lang="en-ZA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C5D8D-3B12-2B27-9557-19E03E4206FF}"/>
              </a:ext>
            </a:extLst>
          </p:cNvPr>
          <p:cNvSpPr txBox="1"/>
          <p:nvPr/>
        </p:nvSpPr>
        <p:spPr>
          <a:xfrm>
            <a:off x="812800" y="4797425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definition: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/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blipFill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F908A-924F-60EA-F74C-7130039411B4}"/>
                  </a:ext>
                </a:extLst>
              </p:cNvPr>
              <p:cNvSpPr txBox="1"/>
              <p:nvPr/>
            </p:nvSpPr>
            <p:spPr>
              <a:xfrm>
                <a:off x="892317" y="6294188"/>
                <a:ext cx="545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possible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BF908A-924F-60EA-F74C-7130039411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6294188"/>
                <a:ext cx="5458482" cy="369332"/>
              </a:xfrm>
              <a:prstGeom prst="rect">
                <a:avLst/>
              </a:prstGeom>
              <a:blipFill>
                <a:blip r:embed="rId5"/>
                <a:stretch>
                  <a:fillRect l="-893" t="-10000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6585A-DE3C-637B-56BF-160654602C3C}"/>
                  </a:ext>
                </a:extLst>
              </p:cNvPr>
              <p:cNvSpPr txBox="1"/>
              <p:nvPr/>
            </p:nvSpPr>
            <p:spPr>
              <a:xfrm>
                <a:off x="779277" y="7478604"/>
                <a:ext cx="2653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dirty="0"/>
                  <a:t>		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6585A-DE3C-637B-56BF-160654602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77" y="7478604"/>
                <a:ext cx="265322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7D3F8-F53C-7262-B109-CFFCE4EA2487}"/>
                  </a:ext>
                </a:extLst>
              </p:cNvPr>
              <p:cNvSpPr txBox="1"/>
              <p:nvPr/>
            </p:nvSpPr>
            <p:spPr>
              <a:xfrm>
                <a:off x="892317" y="7168240"/>
                <a:ext cx="571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7D3F8-F53C-7262-B109-CFFCE4EA2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7168240"/>
                <a:ext cx="571977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DC1622-EFAD-5044-7623-3CA1A03DE39B}"/>
              </a:ext>
            </a:extLst>
          </p:cNvPr>
          <p:cNvSpPr txBox="1"/>
          <p:nvPr/>
        </p:nvSpPr>
        <p:spPr>
          <a:xfrm>
            <a:off x="892317" y="6798908"/>
            <a:ext cx="54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by definition:</a:t>
            </a:r>
            <a:endParaRPr lang="en-ZA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4D93FE0F-5F06-F53B-1798-FBCF06A26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660EC-B9F8-C3B7-648D-C8F7A4C187F0}"/>
                  </a:ext>
                </a:extLst>
              </p:cNvPr>
              <p:cNvSpPr txBox="1"/>
              <p:nvPr/>
            </p:nvSpPr>
            <p:spPr>
              <a:xfrm>
                <a:off x="2097129" y="2098730"/>
                <a:ext cx="1828514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660EC-B9F8-C3B7-648D-C8F7A4C18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29" y="2098730"/>
                <a:ext cx="1828514" cy="6178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4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2"/>
    </mc:Choice>
    <mc:Fallback xmlns="">
      <p:transition spd="slow" advTm="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/>
              <p:nvPr/>
            </p:nvSpPr>
            <p:spPr>
              <a:xfrm>
                <a:off x="2097129" y="2098730"/>
                <a:ext cx="1844543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129" y="2098730"/>
                <a:ext cx="1844543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BDCA10-3FA1-01E0-7D71-AC77DFA3CC7C}"/>
              </a:ext>
            </a:extLst>
          </p:cNvPr>
          <p:cNvSpPr txBox="1"/>
          <p:nvPr/>
        </p:nvSpPr>
        <p:spPr>
          <a:xfrm>
            <a:off x="812800" y="1123950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Required to prove:</a:t>
            </a:r>
            <a:endParaRPr lang="en-ZA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052D4-F6E7-BD0E-4CBB-DE07F7BC2832}"/>
              </a:ext>
            </a:extLst>
          </p:cNvPr>
          <p:cNvSpPr txBox="1"/>
          <p:nvPr/>
        </p:nvSpPr>
        <p:spPr>
          <a:xfrm>
            <a:off x="812800" y="4200525"/>
            <a:ext cx="75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Proof:</a:t>
            </a:r>
            <a:endParaRPr lang="en-ZA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C5D8D-3B12-2B27-9557-19E03E4206FF}"/>
              </a:ext>
            </a:extLst>
          </p:cNvPr>
          <p:cNvSpPr txBox="1"/>
          <p:nvPr/>
        </p:nvSpPr>
        <p:spPr>
          <a:xfrm>
            <a:off x="812800" y="4797425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definition:</a:t>
            </a:r>
            <a:endParaRPr lang="en-Z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/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D9664-1B35-B01B-2130-E6BD8CC4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1" y="5314974"/>
                <a:ext cx="5458482" cy="276999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F284A-1E37-4F41-1E9C-21D30B9EBE3E}"/>
                  </a:ext>
                </a:extLst>
              </p:cNvPr>
              <p:cNvSpPr txBox="1"/>
              <p:nvPr/>
            </p:nvSpPr>
            <p:spPr>
              <a:xfrm>
                <a:off x="892317" y="6990173"/>
                <a:ext cx="57197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F284A-1E37-4F41-1E9C-21D30B9EB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6990173"/>
                <a:ext cx="571977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6585A-DE3C-637B-56BF-160654602C3C}"/>
                  </a:ext>
                </a:extLst>
              </p:cNvPr>
              <p:cNvSpPr txBox="1"/>
              <p:nvPr/>
            </p:nvSpPr>
            <p:spPr>
              <a:xfrm>
                <a:off x="779277" y="7306614"/>
                <a:ext cx="2653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dirty="0"/>
                  <a:t>		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86585A-DE3C-637B-56BF-160654602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77" y="7306614"/>
                <a:ext cx="265322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CC945-9B3B-EF5E-30CC-6F6E62CDC731}"/>
                  </a:ext>
                </a:extLst>
              </p:cNvPr>
              <p:cNvSpPr txBox="1"/>
              <p:nvPr/>
            </p:nvSpPr>
            <p:spPr>
              <a:xfrm>
                <a:off x="924058" y="8471849"/>
                <a:ext cx="2163541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CC945-9B3B-EF5E-30CC-6F6E62CDC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58" y="8471849"/>
                <a:ext cx="2163541" cy="6790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B500D6-4662-AA42-D03C-6F7E1442F79F}"/>
                  </a:ext>
                </a:extLst>
              </p:cNvPr>
              <p:cNvSpPr txBox="1"/>
              <p:nvPr/>
            </p:nvSpPr>
            <p:spPr>
              <a:xfrm>
                <a:off x="2994891" y="7309098"/>
                <a:ext cx="440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B500D6-4662-AA42-D03C-6F7E1442F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891" y="7309098"/>
                <a:ext cx="4403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5540FA-A800-48CD-C3DC-E95F021AB0B1}"/>
                  </a:ext>
                </a:extLst>
              </p:cNvPr>
              <p:cNvSpPr txBox="1"/>
              <p:nvPr/>
            </p:nvSpPr>
            <p:spPr>
              <a:xfrm>
                <a:off x="914533" y="6988307"/>
                <a:ext cx="1036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+1)!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5540FA-A800-48CD-C3DC-E95F021AB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33" y="6988307"/>
                <a:ext cx="1036630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740CA9-70C6-7472-E553-79C2CBE6C8FD}"/>
                  </a:ext>
                </a:extLst>
              </p:cNvPr>
              <p:cNvSpPr txBox="1"/>
              <p:nvPr/>
            </p:nvSpPr>
            <p:spPr>
              <a:xfrm>
                <a:off x="2000714" y="7307672"/>
                <a:ext cx="970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740CA9-70C6-7472-E553-79C2CBE6C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14" y="7307672"/>
                <a:ext cx="97090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EC43C2-03BC-B901-B685-A72218D01294}"/>
                  </a:ext>
                </a:extLst>
              </p:cNvPr>
              <p:cNvSpPr txBox="1"/>
              <p:nvPr/>
            </p:nvSpPr>
            <p:spPr>
              <a:xfrm>
                <a:off x="1764652" y="7306824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EC43C2-03BC-B901-B685-A72218D0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652" y="7306824"/>
                <a:ext cx="41068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30099C-8E32-0F6A-6651-1339C4796265}"/>
                  </a:ext>
                </a:extLst>
              </p:cNvPr>
              <p:cNvSpPr txBox="1"/>
              <p:nvPr/>
            </p:nvSpPr>
            <p:spPr>
              <a:xfrm>
                <a:off x="892317" y="6120020"/>
                <a:ext cx="545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is possible 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30099C-8E32-0F6A-6651-1339C4796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17" y="6120020"/>
                <a:ext cx="5458482" cy="369332"/>
              </a:xfrm>
              <a:prstGeom prst="rect">
                <a:avLst/>
              </a:prstGeom>
              <a:blipFill>
                <a:blip r:embed="rId13"/>
                <a:stretch>
                  <a:fillRect l="-893" t="-9836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48AB106-4294-80B9-C7EF-9AFE21469AC2}"/>
              </a:ext>
            </a:extLst>
          </p:cNvPr>
          <p:cNvSpPr txBox="1"/>
          <p:nvPr/>
        </p:nvSpPr>
        <p:spPr>
          <a:xfrm>
            <a:off x="892317" y="6624740"/>
            <a:ext cx="545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by definition:</a:t>
            </a:r>
            <a:endParaRPr lang="en-ZA" dirty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77992FBF-43F4-BBE3-4FA1-ABD041A61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5DC78-8BC7-06E8-BA73-C9F54593ADF2}"/>
              </a:ext>
            </a:extLst>
          </p:cNvPr>
          <p:cNvSpPr txBox="1"/>
          <p:nvPr/>
        </p:nvSpPr>
        <p:spPr>
          <a:xfrm rot="1707187">
            <a:off x="3390933" y="8120730"/>
            <a:ext cx="151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🤗</a:t>
            </a:r>
            <a:endParaRPr lang="en-ZA" sz="7200" dirty="0"/>
          </a:p>
        </p:txBody>
      </p:sp>
    </p:spTree>
    <p:extLst>
      <p:ext uri="{BB962C8B-B14F-4D97-AF65-F5344CB8AC3E}">
        <p14:creationId xmlns:p14="http://schemas.microsoft.com/office/powerpoint/2010/main" val="25551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2"/>
    </mc:Choice>
    <mc:Fallback xmlns="">
      <p:transition spd="slow" advTm="3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8 L -0.21806 0.133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3" y="6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0032 L 0.16551 0.148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8" y="74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3 -0.00032 L 0.01111 0.149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" y="74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300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15" grpId="0"/>
      <p:bldP spid="4" grpId="0"/>
      <p:bldP spid="5" grpId="0"/>
      <p:bldP spid="10" grpId="0"/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/>
              <p:nvPr/>
            </p:nvSpPr>
            <p:spPr>
              <a:xfrm>
                <a:off x="2521703" y="1202408"/>
                <a:ext cx="1814594" cy="5866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0!=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(0+1)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8BD8CA-F561-9580-FDD4-CC9158FE3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703" y="1202408"/>
                <a:ext cx="1814594" cy="586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BDCA10-3FA1-01E0-7D71-AC77DFA3CC7C}"/>
                  </a:ext>
                </a:extLst>
              </p:cNvPr>
              <p:cNvSpPr txBox="1"/>
              <p:nvPr/>
            </p:nvSpPr>
            <p:spPr>
              <a:xfrm>
                <a:off x="812800" y="552450"/>
                <a:ext cx="13572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Case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u="sng" dirty="0"/>
                  <a:t>:</a:t>
                </a:r>
                <a:endParaRPr lang="en-ZA" u="sng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BDCA10-3FA1-01E0-7D71-AC77DFA3C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552450"/>
                <a:ext cx="1357231" cy="369332"/>
              </a:xfrm>
              <a:prstGeom prst="rect">
                <a:avLst/>
              </a:prstGeom>
              <a:blipFill>
                <a:blip r:embed="rId6"/>
                <a:stretch>
                  <a:fillRect l="-3587" t="-10000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74860-5A5A-48B7-DCCE-42E56E5E9991}"/>
                  </a:ext>
                </a:extLst>
              </p:cNvPr>
              <p:cNvSpPr txBox="1"/>
              <p:nvPr/>
            </p:nvSpPr>
            <p:spPr>
              <a:xfrm>
                <a:off x="2350253" y="1963619"/>
                <a:ext cx="181459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574860-5A5A-48B7-DCCE-42E56E5E9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253" y="1963619"/>
                <a:ext cx="1814594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853F6-3167-3C7E-C88A-C77C82CA154C}"/>
                  </a:ext>
                </a:extLst>
              </p:cNvPr>
              <p:cNvSpPr txBox="1"/>
              <p:nvPr/>
            </p:nvSpPr>
            <p:spPr>
              <a:xfrm>
                <a:off x="2350253" y="2703093"/>
                <a:ext cx="181459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2853F6-3167-3C7E-C88A-C77C82CA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253" y="2703093"/>
                <a:ext cx="1814594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BB44C2-7804-CCDC-C807-7FFE68A7BB12}"/>
                  </a:ext>
                </a:extLst>
              </p:cNvPr>
              <p:cNvSpPr txBox="1"/>
              <p:nvPr/>
            </p:nvSpPr>
            <p:spPr>
              <a:xfrm>
                <a:off x="2350253" y="3442567"/>
                <a:ext cx="18145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BB44C2-7804-CCDC-C807-7FFE68A7B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253" y="3442567"/>
                <a:ext cx="1814594" cy="276999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D1B174-D1DC-F238-DA4A-130A23787939}"/>
                  </a:ext>
                </a:extLst>
              </p:cNvPr>
              <p:cNvSpPr txBox="1"/>
              <p:nvPr/>
            </p:nvSpPr>
            <p:spPr>
              <a:xfrm>
                <a:off x="812800" y="4276725"/>
                <a:ext cx="1305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u="sng" dirty="0"/>
                  <a:t>Case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u="sng" dirty="0"/>
                  <a:t>:</a:t>
                </a:r>
                <a:endParaRPr lang="en-ZA" u="sng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D1B174-D1DC-F238-DA4A-130A23787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4276725"/>
                <a:ext cx="1305935" cy="369332"/>
              </a:xfrm>
              <a:prstGeom prst="rect">
                <a:avLst/>
              </a:prstGeom>
              <a:blipFill>
                <a:blip r:embed="rId10"/>
                <a:stretch>
                  <a:fillRect l="-3721" t="-10000" r="-2791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E6FA41-01FD-90A8-6F04-3B2CD1337EC6}"/>
                  </a:ext>
                </a:extLst>
              </p:cNvPr>
              <p:cNvSpPr txBox="1"/>
              <p:nvPr/>
            </p:nvSpPr>
            <p:spPr>
              <a:xfrm>
                <a:off x="812800" y="4768334"/>
                <a:ext cx="1335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E6FA41-01FD-90A8-6F04-3B2CD1337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0" y="4768334"/>
                <a:ext cx="1335943" cy="369332"/>
              </a:xfrm>
              <a:prstGeom prst="rect">
                <a:avLst/>
              </a:prstGeom>
              <a:blipFill>
                <a:blip r:embed="rId11"/>
                <a:stretch>
                  <a:fillRect l="-3653" t="-8197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C7C3B9-C8A0-A745-040A-B65FE6BC9127}"/>
                  </a:ext>
                </a:extLst>
              </p:cNvPr>
              <p:cNvSpPr txBox="1"/>
              <p:nvPr/>
            </p:nvSpPr>
            <p:spPr>
              <a:xfrm>
                <a:off x="807992" y="5259943"/>
                <a:ext cx="4939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C7C3B9-C8A0-A745-040A-B65FE6BC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2" y="5259943"/>
                <a:ext cx="493910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C59ED-AACD-F0A6-B2F9-483A521EDF9A}"/>
                  </a:ext>
                </a:extLst>
              </p:cNvPr>
              <p:cNvSpPr txBox="1"/>
              <p:nvPr/>
            </p:nvSpPr>
            <p:spPr>
              <a:xfrm>
                <a:off x="757337" y="5798989"/>
                <a:ext cx="865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C59ED-AACD-F0A6-B2F9-483A521E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37" y="5798989"/>
                <a:ext cx="8651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989BF2-DF70-C90D-BC56-3A78C34FFFEF}"/>
                  </a:ext>
                </a:extLst>
              </p:cNvPr>
              <p:cNvSpPr txBox="1"/>
              <p:nvPr/>
            </p:nvSpPr>
            <p:spPr>
              <a:xfrm>
                <a:off x="1715289" y="6360808"/>
                <a:ext cx="2621008" cy="679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(−1+1)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989BF2-DF70-C90D-BC56-3A78C34FF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89" y="6360808"/>
                <a:ext cx="2621008" cy="6790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270690-DAFD-9AEB-A6AE-404937E1141C}"/>
                  </a:ext>
                </a:extLst>
              </p:cNvPr>
              <p:cNvSpPr txBox="1"/>
              <p:nvPr/>
            </p:nvSpPr>
            <p:spPr>
              <a:xfrm>
                <a:off x="2300663" y="7253231"/>
                <a:ext cx="181459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6270690-DAFD-9AEB-A6AE-404937E11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663" y="7253231"/>
                <a:ext cx="1814594" cy="5203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875592-7E78-6B35-7B35-F6AD00F17D9D}"/>
                  </a:ext>
                </a:extLst>
              </p:cNvPr>
              <p:cNvSpPr txBox="1"/>
              <p:nvPr/>
            </p:nvSpPr>
            <p:spPr>
              <a:xfrm>
                <a:off x="2300663" y="7992705"/>
                <a:ext cx="1814594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875592-7E78-6B35-7B35-F6AD00F17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663" y="7992705"/>
                <a:ext cx="1814594" cy="5203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B27C76-C00F-622E-4289-A62CA64DFFCD}"/>
                  </a:ext>
                </a:extLst>
              </p:cNvPr>
              <p:cNvSpPr txBox="1"/>
              <p:nvPr/>
            </p:nvSpPr>
            <p:spPr>
              <a:xfrm>
                <a:off x="2300663" y="8732179"/>
                <a:ext cx="18145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B27C76-C00F-622E-4289-A62CA64DF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663" y="8732179"/>
                <a:ext cx="1814594" cy="27699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DA5DF2-BAC1-47B4-6D70-31748FD423CD}"/>
                  </a:ext>
                </a:extLst>
              </p:cNvPr>
              <p:cNvSpPr txBox="1"/>
              <p:nvPr/>
            </p:nvSpPr>
            <p:spPr>
              <a:xfrm>
                <a:off x="4580412" y="8035868"/>
                <a:ext cx="13844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ZA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DA5DF2-BAC1-47B4-6D70-31748FD4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412" y="8035868"/>
                <a:ext cx="1384482" cy="369332"/>
              </a:xfrm>
              <a:prstGeom prst="rect">
                <a:avLst/>
              </a:prstGeom>
              <a:blipFill>
                <a:blip r:embed="rId18"/>
                <a:stretch>
                  <a:fillRect l="-3524" t="-8197" r="-3084" b="-2459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87FBA60-1698-6CE0-7006-4CA6B64E9DB5}"/>
              </a:ext>
            </a:extLst>
          </p:cNvPr>
          <p:cNvSpPr/>
          <p:nvPr/>
        </p:nvSpPr>
        <p:spPr>
          <a:xfrm>
            <a:off x="2813604" y="8675079"/>
            <a:ext cx="1054238" cy="432365"/>
          </a:xfrm>
          <a:custGeom>
            <a:avLst/>
            <a:gdLst>
              <a:gd name="connsiteX0" fmla="*/ 324884 w 1054238"/>
              <a:gd name="connsiteY0" fmla="*/ 16484 h 432365"/>
              <a:gd name="connsiteX1" fmla="*/ 1034 w 1054238"/>
              <a:gd name="connsiteY1" fmla="*/ 154596 h 432365"/>
              <a:gd name="connsiteX2" fmla="*/ 253446 w 1054238"/>
              <a:gd name="connsiteY2" fmla="*/ 430821 h 432365"/>
              <a:gd name="connsiteX3" fmla="*/ 1039259 w 1054238"/>
              <a:gd name="connsiteY3" fmla="*/ 254609 h 432365"/>
              <a:gd name="connsiteX4" fmla="*/ 734459 w 1054238"/>
              <a:gd name="connsiteY4" fmla="*/ 6959 h 432365"/>
              <a:gd name="connsiteX5" fmla="*/ 301071 w 1054238"/>
              <a:gd name="connsiteY5" fmla="*/ 92684 h 432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4238" h="432365">
                <a:moveTo>
                  <a:pt x="324884" y="16484"/>
                </a:moveTo>
                <a:cubicBezTo>
                  <a:pt x="168912" y="51012"/>
                  <a:pt x="12940" y="85540"/>
                  <a:pt x="1034" y="154596"/>
                </a:cubicBezTo>
                <a:cubicBezTo>
                  <a:pt x="-10872" y="223652"/>
                  <a:pt x="80409" y="414152"/>
                  <a:pt x="253446" y="430821"/>
                </a:cubicBezTo>
                <a:cubicBezTo>
                  <a:pt x="426483" y="447490"/>
                  <a:pt x="959090" y="325253"/>
                  <a:pt x="1039259" y="254609"/>
                </a:cubicBezTo>
                <a:cubicBezTo>
                  <a:pt x="1119428" y="183965"/>
                  <a:pt x="857490" y="33947"/>
                  <a:pt x="734459" y="6959"/>
                </a:cubicBezTo>
                <a:cubicBezTo>
                  <a:pt x="611428" y="-20029"/>
                  <a:pt x="456249" y="36327"/>
                  <a:pt x="301071" y="9268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819C0B-105C-06AF-8CC2-41B4478D50D8}"/>
              </a:ext>
            </a:extLst>
          </p:cNvPr>
          <p:cNvCxnSpPr>
            <a:cxnSpLocks/>
          </p:cNvCxnSpPr>
          <p:nvPr/>
        </p:nvCxnSpPr>
        <p:spPr>
          <a:xfrm>
            <a:off x="1897859" y="8225573"/>
            <a:ext cx="762106" cy="46422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F924C2E-5C6A-5278-5BC2-73171DCA81C8}"/>
              </a:ext>
            </a:extLst>
          </p:cNvPr>
          <p:cNvSpPr txBox="1"/>
          <p:nvPr/>
        </p:nvSpPr>
        <p:spPr>
          <a:xfrm>
            <a:off x="3535888" y="3421287"/>
            <a:ext cx="125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Dreaming Outloud Pro" panose="020B0604020202020204" pitchFamily="66" charset="0"/>
                <a:cs typeface="Dreaming Outloud Pro" panose="020B0604020202020204" pitchFamily="66" charset="0"/>
              </a:rPr>
              <a:t>easy 🤗</a:t>
            </a:r>
            <a:endParaRPr lang="en-ZA" sz="1600" dirty="0">
              <a:solidFill>
                <a:srgbClr val="FF0000"/>
              </a:solidFill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E0FCA6-7B6E-14E5-E4A3-12465B29F6AE}"/>
                  </a:ext>
                </a:extLst>
              </p:cNvPr>
              <p:cNvSpPr txBox="1"/>
              <p:nvPr/>
            </p:nvSpPr>
            <p:spPr>
              <a:xfrm>
                <a:off x="1902307" y="5813503"/>
                <a:ext cx="1344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0E0FCA6-7B6E-14E5-E4A3-12465B29F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307" y="5813503"/>
                <a:ext cx="134440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54D6A9-F352-76D5-3D6B-F11E18BB2C66}"/>
                  </a:ext>
                </a:extLst>
              </p:cNvPr>
              <p:cNvSpPr txBox="1"/>
              <p:nvPr/>
            </p:nvSpPr>
            <p:spPr>
              <a:xfrm>
                <a:off x="3531474" y="5815890"/>
                <a:ext cx="1344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54D6A9-F352-76D5-3D6B-F11E18BB2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74" y="5815890"/>
                <a:ext cx="134440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F28F9C69-6374-6E3B-D36C-3C37C7504C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rcRect l="-90285" t="-29102" r="-90285" b="-29102"/>
          <a:stretch>
            <a:fillRect/>
          </a:stretch>
        </p:blipFill>
        <p:spPr>
          <a:xfrm>
            <a:off x="5145572" y="8941594"/>
            <a:ext cx="1710355" cy="964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F91E8F-E74B-F437-459C-4726D54D8B5A}"/>
              </a:ext>
            </a:extLst>
          </p:cNvPr>
          <p:cNvSpPr txBox="1"/>
          <p:nvPr/>
        </p:nvSpPr>
        <p:spPr>
          <a:xfrm rot="20790583">
            <a:off x="276611" y="7726578"/>
            <a:ext cx="2269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Dreaming Outloud Pro" panose="020B0604020202020204" pitchFamily="66" charset="0"/>
                <a:cs typeface="Dreaming Outloud Pro" panose="020B0604020202020204" pitchFamily="66" charset="0"/>
              </a:rPr>
              <a:t>well, technically…you know what I mean 😊</a:t>
            </a:r>
            <a:endParaRPr lang="en-ZA" sz="1600" dirty="0">
              <a:solidFill>
                <a:srgbClr val="FF0000"/>
              </a:solidFill>
              <a:latin typeface="Dreaming Outloud Pro" panose="020B0604020202020204" pitchFamily="66" charset="0"/>
              <a:cs typeface="Dreaming Outloud Pro" panose="020B06040202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68"/>
    </mc:Choice>
    <mc:Fallback xmlns="">
      <p:transition spd="slow" advTm="3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2" grpId="0"/>
      <p:bldP spid="10" grpId="0"/>
      <p:bldP spid="12" grpId="0"/>
      <p:bldP spid="13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4" grpId="0"/>
      <p:bldP spid="6" grpId="0" animBg="1"/>
      <p:bldP spid="6" grpId="1" animBg="1"/>
      <p:bldP spid="28" grpId="0"/>
      <p:bldP spid="35" grpId="0"/>
      <p:bldP spid="36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C7C3B9-C8A0-A745-040A-B65FE6BC9127}"/>
                  </a:ext>
                </a:extLst>
              </p:cNvPr>
              <p:cNvSpPr txBox="1"/>
              <p:nvPr/>
            </p:nvSpPr>
            <p:spPr>
              <a:xfrm>
                <a:off x="953801" y="984689"/>
                <a:ext cx="48365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×…×2×∞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C7C3B9-C8A0-A745-040A-B65FE6BC9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1" y="984689"/>
                <a:ext cx="48365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C59ED-AACD-F0A6-B2F9-483A521EDF9A}"/>
                  </a:ext>
                </a:extLst>
              </p:cNvPr>
              <p:cNvSpPr txBox="1"/>
              <p:nvPr/>
            </p:nvSpPr>
            <p:spPr>
              <a:xfrm>
                <a:off x="2861793" y="2016194"/>
                <a:ext cx="122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 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A1C59ED-AACD-F0A6-B2F9-483A521ED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793" y="2016194"/>
                <a:ext cx="1222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A8E798-BFA7-13E6-4922-AAD2C5647E6E}"/>
                  </a:ext>
                </a:extLst>
              </p:cNvPr>
              <p:cNvSpPr txBox="1"/>
              <p:nvPr/>
            </p:nvSpPr>
            <p:spPr>
              <a:xfrm>
                <a:off x="1665000" y="1410833"/>
                <a:ext cx="670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CA8E798-BFA7-13E6-4922-AAD2C5647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000" y="1410833"/>
                <a:ext cx="67037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B149B3-0E77-AA38-58AC-2B64B9B7F69B}"/>
                  </a:ext>
                </a:extLst>
              </p:cNvPr>
              <p:cNvSpPr txBox="1"/>
              <p:nvPr/>
            </p:nvSpPr>
            <p:spPr>
              <a:xfrm>
                <a:off x="953801" y="2016194"/>
                <a:ext cx="1646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Since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Z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2B149B3-0E77-AA38-58AC-2B64B9B7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01" y="2016194"/>
                <a:ext cx="1646541" cy="369332"/>
              </a:xfrm>
              <a:prstGeom prst="rect">
                <a:avLst/>
              </a:prstGeom>
              <a:blipFill>
                <a:blip r:embed="rId8"/>
                <a:stretch>
                  <a:fillRect l="-2952" t="-10000" b="-26667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73F35-5A89-975A-A985-478B13B3C68D}"/>
                  </a:ext>
                </a:extLst>
              </p:cNvPr>
              <p:cNvSpPr txBox="1"/>
              <p:nvPr/>
            </p:nvSpPr>
            <p:spPr>
              <a:xfrm>
                <a:off x="1915955" y="3312626"/>
                <a:ext cx="214430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1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73F35-5A89-975A-A985-478B13B3C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955" y="3312626"/>
                <a:ext cx="2144305" cy="617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7F521E-D135-3E02-07AD-6C99BECC6E51}"/>
                  </a:ext>
                </a:extLst>
              </p:cNvPr>
              <p:cNvSpPr txBox="1"/>
              <p:nvPr/>
            </p:nvSpPr>
            <p:spPr>
              <a:xfrm>
                <a:off x="5643172" y="4742346"/>
                <a:ext cx="9621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∎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97F521E-D135-3E02-07AD-6C99BECC6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72" y="4742346"/>
                <a:ext cx="9621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EDEA0F-91A1-C408-CAE7-98C035AA2064}"/>
                  </a:ext>
                </a:extLst>
              </p:cNvPr>
              <p:cNvSpPr txBox="1"/>
              <p:nvPr/>
            </p:nvSpPr>
            <p:spPr>
              <a:xfrm>
                <a:off x="4306715" y="2016194"/>
                <a:ext cx="1172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7EDEA0F-91A1-C408-CAE7-98C035AA2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715" y="2016194"/>
                <a:ext cx="11728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A9C75B-CF70-92D4-702A-9615F764FE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96000" y="9144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015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52"/>
    </mc:Choice>
    <mc:Fallback xmlns="">
      <p:transition spd="slow" advTm="1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0" grpId="0"/>
      <p:bldP spid="25" grpId="0"/>
      <p:bldP spid="26" grpId="0"/>
      <p:bldP spid="27" grpId="0"/>
      <p:bldP spid="29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3F851-5A8F-BAF1-D351-764778D3F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7" y="3881437"/>
            <a:ext cx="2143125" cy="214312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0586498-720E-ACCC-F738-9F625BE55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914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2|3.2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4|1.9|1.3|2.3|2.1|2.2|2.6|2.3|2.3|1.6|2.8|2|2.5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1|2.2|2.4|2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1149</TotalTime>
  <Words>323</Words>
  <Application>Microsoft Office PowerPoint</Application>
  <PresentationFormat>A4 Paper (210x297 mm)</PresentationFormat>
  <Paragraphs>63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Dreaming Outloud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Denewade</dc:creator>
  <cp:lastModifiedBy>Ali Denewade</cp:lastModifiedBy>
  <cp:revision>44</cp:revision>
  <dcterms:created xsi:type="dcterms:W3CDTF">2022-09-23T12:21:27Z</dcterms:created>
  <dcterms:modified xsi:type="dcterms:W3CDTF">2022-10-03T02:18:34Z</dcterms:modified>
</cp:coreProperties>
</file>